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60" r:id="rId2"/>
    <p:sldId id="284" r:id="rId3"/>
    <p:sldId id="285" r:id="rId4"/>
    <p:sldId id="286" r:id="rId5"/>
    <p:sldId id="287" r:id="rId6"/>
    <p:sldId id="267" r:id="rId7"/>
    <p:sldId id="259" r:id="rId8"/>
    <p:sldId id="273" r:id="rId9"/>
    <p:sldId id="276" r:id="rId10"/>
    <p:sldId id="277" r:id="rId11"/>
    <p:sldId id="283" r:id="rId12"/>
    <p:sldId id="288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FFB3B3"/>
    <a:srgbClr val="CCFFFF"/>
    <a:srgbClr val="5DBDFF"/>
    <a:srgbClr val="FC6E04"/>
    <a:srgbClr val="CDFF69"/>
    <a:srgbClr val="99CC00"/>
    <a:srgbClr val="D5D000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6508" autoAdjust="0"/>
  </p:normalViewPr>
  <p:slideViewPr>
    <p:cSldViewPr snapToGrid="0">
      <p:cViewPr varScale="1">
        <p:scale>
          <a:sx n="65" d="100"/>
          <a:sy n="65" d="100"/>
        </p:scale>
        <p:origin x="46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A2349-35E2-487B-9F5A-BD04090D0799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F5C5E-6774-4C81-B939-806622781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5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20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5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35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11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0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03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75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077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344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2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33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64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872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18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75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7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83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57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05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BCD138B-D7D8-455E-A7B5-64A20F258958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51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05620" y="990285"/>
            <a:ext cx="371287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12: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25665" y="306389"/>
            <a:ext cx="866134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0" y="1811392"/>
            <a:ext cx="54761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71486" indent="-571486" algn="ctr">
              <a:buFont typeface="Wingdings" panose="05000000000000000000" pitchFamily="2" charset="2"/>
              <a:buChar char="v"/>
              <a:defRPr/>
            </a:pP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tâm</a:t>
            </a:r>
            <a:endParaRPr lang="en-US" sz="44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489" y="4640264"/>
            <a:ext cx="445025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kĩ năng: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143853" y="5207524"/>
            <a:ext cx="6792912" cy="13287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vi 1000 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143853" y="2908704"/>
            <a:ext cx="6792912" cy="8727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143853" y="4133005"/>
            <a:ext cx="6792912" cy="8093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Ki-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-gam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9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210" t="30838" r="38537" b="20856"/>
          <a:stretch/>
        </p:blipFill>
        <p:spPr>
          <a:xfrm>
            <a:off x="339969" y="199292"/>
            <a:ext cx="11476893" cy="63773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93536" y="4979672"/>
            <a:ext cx="2037737" cy="70788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375 </a:t>
            </a:r>
            <a:r>
              <a:rPr 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2907" y="5778159"/>
            <a:ext cx="2019770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575 </a:t>
            </a:r>
            <a:r>
              <a:rPr lang="en-US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746738" y="1441939"/>
            <a:ext cx="5967047" cy="32004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54369" y="1336431"/>
            <a:ext cx="9015046" cy="36432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02899" y="3610708"/>
            <a:ext cx="111515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2499" t="14872" r="19327" b="66154"/>
          <a:stretch/>
        </p:blipFill>
        <p:spPr>
          <a:xfrm>
            <a:off x="609600" y="290679"/>
            <a:ext cx="11101754" cy="33200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3657" y="4345410"/>
            <a:ext cx="58996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6813" y="5080112"/>
            <a:ext cx="49486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387 + 550 = 937 (con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96813" y="5814814"/>
            <a:ext cx="49486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937 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741253" y="1184030"/>
            <a:ext cx="1723292" cy="11724"/>
          </a:xfrm>
          <a:prstGeom prst="line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35723" y="1617784"/>
            <a:ext cx="1301262" cy="11723"/>
          </a:xfrm>
          <a:prstGeom prst="line">
            <a:avLst/>
          </a:prstGeom>
          <a:ln w="3810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267810" y="1617784"/>
            <a:ext cx="2674326" cy="1172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38246" y="2004646"/>
            <a:ext cx="10081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49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3173" t="33503" r="19326" b="49915"/>
          <a:stretch/>
        </p:blipFill>
        <p:spPr>
          <a:xfrm>
            <a:off x="157471" y="152400"/>
            <a:ext cx="11706283" cy="29307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02899" y="3391124"/>
            <a:ext cx="111515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842" y="4048481"/>
            <a:ext cx="89359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-gam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4806" y="4834290"/>
            <a:ext cx="72683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409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+ 231 = 640 (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-gam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6104" y="5660124"/>
            <a:ext cx="651949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640 (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-gam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890954" y="1184032"/>
            <a:ext cx="2426677" cy="23445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55785" y="1559169"/>
            <a:ext cx="2508738" cy="1172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90954" y="1910862"/>
            <a:ext cx="2332892" cy="234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27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9" y="1910862"/>
            <a:ext cx="62680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Kết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thúc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tiết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học</a:t>
            </a:r>
            <a:endParaRPr lang="en-US" sz="6000" b="1" dirty="0" smtClean="0">
              <a:latin typeface="Bahnschrift Light SemiCondensed" panose="020B0502040204020203" pitchFamily="34" charset="0"/>
            </a:endParaRPr>
          </a:p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Hẹn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gặp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lại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các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em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! </a:t>
            </a:r>
            <a:endParaRPr lang="en-US" sz="6000" b="1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5000" t="39935" r="6346" b="11432"/>
          <a:stretch/>
        </p:blipFill>
        <p:spPr>
          <a:xfrm>
            <a:off x="0" y="0"/>
            <a:ext cx="12192000" cy="695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3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12" t="23367" r="53462" b="48130"/>
          <a:stretch/>
        </p:blipFill>
        <p:spPr>
          <a:xfrm>
            <a:off x="117230" y="78218"/>
            <a:ext cx="12074769" cy="66569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80431" y="1406769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6985" y="2666474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56985" y="3909545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56985" y="5152616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7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27" t="19448" r="52981" b="53474"/>
          <a:stretch/>
        </p:blipFill>
        <p:spPr>
          <a:xfrm>
            <a:off x="269631" y="328246"/>
            <a:ext cx="11664462" cy="60608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79583" y="2000794"/>
            <a:ext cx="92758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3kg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27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12" t="44210" r="53653" b="29781"/>
          <a:stretch/>
        </p:blipFill>
        <p:spPr>
          <a:xfrm>
            <a:off x="257908" y="128954"/>
            <a:ext cx="11755117" cy="65883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3706" y="2035963"/>
            <a:ext cx="111515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93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64757" y="469188"/>
            <a:ext cx="1386782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16111" y="4442773"/>
            <a:ext cx="1658640" cy="707886"/>
          </a:xfrm>
          <a:prstGeom prst="rect">
            <a:avLst/>
          </a:prstGeom>
          <a:solidFill>
            <a:srgbClr val="FFB3B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673" t="29247" r="39423" b="52405"/>
          <a:stretch/>
        </p:blipFill>
        <p:spPr>
          <a:xfrm>
            <a:off x="497683" y="1184673"/>
            <a:ext cx="11136923" cy="47706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87837" y="4561830"/>
            <a:ext cx="1577654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791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61726" y="4561830"/>
            <a:ext cx="1606959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404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45291" y="4561830"/>
            <a:ext cx="1546772" cy="707886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609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68669" y="4584018"/>
            <a:ext cx="1575246" cy="70788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689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871863" y="4584018"/>
            <a:ext cx="1548932" cy="70788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983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4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12" grpId="0" animBg="1"/>
      <p:bldP spid="13" grpId="0" animBg="1"/>
      <p:bldP spid="14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59957" y="159565"/>
            <a:ext cx="1820536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25946" y="3888714"/>
            <a:ext cx="1047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995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92" t="57571" r="76250" b="21764"/>
          <a:stretch/>
        </p:blipFill>
        <p:spPr>
          <a:xfrm>
            <a:off x="3854015" y="1101703"/>
            <a:ext cx="7318259" cy="453709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687127" y="1335928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526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87128" y="2859303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652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87127" y="4115425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265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42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0" grpId="0"/>
      <p:bldP spid="12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59955" y="159565"/>
            <a:ext cx="4423059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557" t="23761" r="57115" b="47863"/>
          <a:stretch/>
        </p:blipFill>
        <p:spPr>
          <a:xfrm>
            <a:off x="137216" y="755560"/>
            <a:ext cx="11689451" cy="55879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12850" y="1863466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01407" y="3211117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01406" y="4319023"/>
            <a:ext cx="104790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8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55723" y="1895286"/>
            <a:ext cx="165295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49920" y="3243441"/>
            <a:ext cx="576921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435 + 129 + 315 =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9920" y="1895286"/>
            <a:ext cx="540580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632 + 118 + 247 =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55723" y="3243441"/>
            <a:ext cx="165295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879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2031" y="147842"/>
            <a:ext cx="1899138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69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6048</TotalTime>
  <Words>167</Words>
  <Application>Microsoft Office PowerPoint</Application>
  <PresentationFormat>Widescreen</PresentationFormat>
  <Paragraphs>54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Bahnschrift Light SemiCondensed</vt:lpstr>
      <vt:lpstr>Calibri</vt:lpstr>
      <vt:lpstr>Century Schoolbook</vt:lpstr>
      <vt:lpstr>Corbel</vt:lpstr>
      <vt:lpstr>Times New Roman</vt:lpstr>
      <vt:lpstr>Wingdings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84903859265</dc:creator>
  <cp:lastModifiedBy>84903859265</cp:lastModifiedBy>
  <cp:revision>114</cp:revision>
  <dcterms:created xsi:type="dcterms:W3CDTF">2021-11-07T04:59:42Z</dcterms:created>
  <dcterms:modified xsi:type="dcterms:W3CDTF">2021-12-20T05:29:20Z</dcterms:modified>
</cp:coreProperties>
</file>